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3" r:id="rId4"/>
    <p:sldId id="262" r:id="rId5"/>
    <p:sldId id="265" r:id="rId6"/>
    <p:sldId id="270" r:id="rId7"/>
    <p:sldId id="274" r:id="rId8"/>
    <p:sldId id="276" r:id="rId9"/>
    <p:sldId id="283" r:id="rId10"/>
    <p:sldId id="282" r:id="rId11"/>
    <p:sldId id="275" r:id="rId12"/>
    <p:sldId id="273" r:id="rId13"/>
    <p:sldId id="271" r:id="rId14"/>
    <p:sldId id="272" r:id="rId15"/>
    <p:sldId id="278" r:id="rId16"/>
    <p:sldId id="279" r:id="rId17"/>
    <p:sldId id="280" r:id="rId18"/>
    <p:sldId id="284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rga Csilla" initials="VC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60"/>
  </p:normalViewPr>
  <p:slideViewPr>
    <p:cSldViewPr snapToGrid="0">
      <p:cViewPr>
        <p:scale>
          <a:sx n="80" d="100"/>
          <a:sy n="80" d="100"/>
        </p:scale>
        <p:origin x="-10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412B-8CBE-4EC5-9211-B412DF0E457E}" type="datetimeFigureOut">
              <a:rPr lang="hu-HU" smtClean="0"/>
              <a:t>2019.08.21.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68C3-EFBC-48D0-824C-64CE5E138D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939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412B-8CBE-4EC5-9211-B412DF0E457E}" type="datetimeFigureOut">
              <a:rPr lang="hu-HU" smtClean="0"/>
              <a:t>2019.08.21.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68C3-EFBC-48D0-824C-64CE5E138D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98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412B-8CBE-4EC5-9211-B412DF0E457E}" type="datetimeFigureOut">
              <a:rPr lang="hu-HU" smtClean="0"/>
              <a:t>2019.08.21.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68C3-EFBC-48D0-824C-64CE5E138D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788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412B-8CBE-4EC5-9211-B412DF0E457E}" type="datetimeFigureOut">
              <a:rPr lang="hu-HU" smtClean="0"/>
              <a:t>2019.08.21.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68C3-EFBC-48D0-824C-64CE5E138D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990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412B-8CBE-4EC5-9211-B412DF0E457E}" type="datetimeFigureOut">
              <a:rPr lang="hu-HU" smtClean="0"/>
              <a:t>2019.08.21.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68C3-EFBC-48D0-824C-64CE5E138D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096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412B-8CBE-4EC5-9211-B412DF0E457E}" type="datetimeFigureOut">
              <a:rPr lang="hu-HU" smtClean="0"/>
              <a:t>2019.08.21.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68C3-EFBC-48D0-824C-64CE5E138D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112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412B-8CBE-4EC5-9211-B412DF0E457E}" type="datetimeFigureOut">
              <a:rPr lang="hu-HU" smtClean="0"/>
              <a:t>2019.08.21.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68C3-EFBC-48D0-824C-64CE5E138D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618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412B-8CBE-4EC5-9211-B412DF0E457E}" type="datetimeFigureOut">
              <a:rPr lang="hu-HU" smtClean="0"/>
              <a:t>2019.08.21.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68C3-EFBC-48D0-824C-64CE5E138D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372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412B-8CBE-4EC5-9211-B412DF0E457E}" type="datetimeFigureOut">
              <a:rPr lang="hu-HU" smtClean="0"/>
              <a:t>2019.08.21.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68C3-EFBC-48D0-824C-64CE5E138D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848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412B-8CBE-4EC5-9211-B412DF0E457E}" type="datetimeFigureOut">
              <a:rPr lang="hu-HU" smtClean="0"/>
              <a:t>2019.08.21.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68C3-EFBC-48D0-824C-64CE5E138D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745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412B-8CBE-4EC5-9211-B412DF0E457E}" type="datetimeFigureOut">
              <a:rPr lang="hu-HU" smtClean="0"/>
              <a:t>2019.08.21.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68C3-EFBC-48D0-824C-64CE5E138D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584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9412B-8CBE-4EC5-9211-B412DF0E457E}" type="datetimeFigureOut">
              <a:rPr lang="hu-HU" smtClean="0"/>
              <a:t>2019.08.21.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D68C3-EFBC-48D0-824C-64CE5E138D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96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155879" y="4538149"/>
            <a:ext cx="6858000" cy="1128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9600" b="1" dirty="0">
                <a:solidFill>
                  <a:schemeClr val="accent1">
                    <a:lumMod val="50000"/>
                  </a:schemeClr>
                </a:solidFill>
              </a:rPr>
              <a:t>Köszöntjük</a:t>
            </a:r>
            <a:br>
              <a:rPr lang="hu-HU" sz="9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Eszterházy Károly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Egyetemre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felvételt nyert hallgatókat!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-1808409" y="6042832"/>
            <a:ext cx="6858000" cy="92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-909036" y="116402"/>
            <a:ext cx="6858000" cy="280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88512" y="58347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www.oktatas.uni-eszterhazy.hu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752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6384512" y="103896"/>
            <a:ext cx="2640218" cy="346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88512" y="58347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www.oktatas.uni-eszterhazy.hu</a:t>
            </a:r>
          </a:p>
        </p:txBody>
      </p:sp>
      <p:pic>
        <p:nvPicPr>
          <p:cNvPr id="10" name="Tartalom helye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65127"/>
            <a:ext cx="9144000" cy="5086396"/>
          </a:xfrm>
          <a:prstGeom prst="rect">
            <a:avLst/>
          </a:prstGeom>
        </p:spPr>
      </p:pic>
      <p:sp>
        <p:nvSpPr>
          <p:cNvPr id="11" name="Ellipszis 10"/>
          <p:cNvSpPr/>
          <p:nvPr/>
        </p:nvSpPr>
        <p:spPr>
          <a:xfrm>
            <a:off x="1900989" y="2033337"/>
            <a:ext cx="878306" cy="276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2053389" y="2442411"/>
            <a:ext cx="878306" cy="3609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 flipH="1">
            <a:off x="1082841" y="2442411"/>
            <a:ext cx="1122947" cy="3609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7527757" y="3424989"/>
            <a:ext cx="878306" cy="276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91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Beiratkozás a Neptun rendszeren keresztül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személyes beiratkozás mellett a Neptun rendszeren keresztül is be kell iratkozni.</a:t>
            </a:r>
          </a:p>
          <a:p>
            <a:r>
              <a:rPr lang="hu-HU" dirty="0" smtClean="0"/>
              <a:t>Ügyintézés menüponton belül válassza ki Beiratkozás/Bejelentkezés menüt</a:t>
            </a:r>
            <a:endParaRPr 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6384512" y="103896"/>
            <a:ext cx="2640218" cy="346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88512" y="58347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www.oktatas.uni-eszterhazy.hu</a:t>
            </a:r>
          </a:p>
        </p:txBody>
      </p:sp>
    </p:spTree>
    <p:extLst>
      <p:ext uri="{BB962C8B-B14F-4D97-AF65-F5344CB8AC3E}">
        <p14:creationId xmlns:p14="http://schemas.microsoft.com/office/powerpoint/2010/main" val="29740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0" y="468868"/>
            <a:ext cx="2949178" cy="1600200"/>
          </a:xfrm>
        </p:spPr>
        <p:txBody>
          <a:bodyPr anchor="ctr">
            <a:normAutofit/>
          </a:bodyPr>
          <a:lstStyle/>
          <a:p>
            <a:pPr algn="ctr"/>
            <a:endParaRPr lang="hu-HU" dirty="0"/>
          </a:p>
        </p:txBody>
      </p:sp>
      <p:sp>
        <p:nvSpPr>
          <p:cNvPr id="12" name="Szöveg helye 11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1839039" cy="3811588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6384512" y="103896"/>
            <a:ext cx="2640218" cy="346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88512" y="58347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www.oktatas.uni-eszterhazy.hu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8868"/>
            <a:ext cx="9144000" cy="5959227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2710209" y="2347414"/>
            <a:ext cx="1875439" cy="464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76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 helye 11"/>
          <p:cNvSpPr>
            <a:spLocks noGrp="1"/>
          </p:cNvSpPr>
          <p:nvPr>
            <p:ph type="body" sz="half" idx="2"/>
          </p:nvPr>
        </p:nvSpPr>
        <p:spPr>
          <a:xfrm>
            <a:off x="0" y="1876980"/>
            <a:ext cx="1839039" cy="3811588"/>
          </a:xfrm>
        </p:spPr>
        <p:txBody>
          <a:bodyPr>
            <a:normAutofit/>
          </a:bodyPr>
          <a:lstStyle/>
          <a:p>
            <a:r>
              <a:rPr lang="hu-HU" sz="2000" dirty="0"/>
              <a:t>Ezt a sor végén található kis plusz jelre </a:t>
            </a:r>
            <a:r>
              <a:rPr lang="hu-HU" sz="2000" dirty="0" smtClean="0"/>
              <a:t>(+) </a:t>
            </a:r>
            <a:r>
              <a:rPr lang="hu-HU" sz="2000" dirty="0"/>
              <a:t>kattintva kiválasztja a Beiratkozást</a:t>
            </a: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6384512" y="103896"/>
            <a:ext cx="2640218" cy="346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88512" y="58347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www.oktatas.uni-eszterhazy.hu</a:t>
            </a:r>
          </a:p>
        </p:txBody>
      </p:sp>
      <p:pic>
        <p:nvPicPr>
          <p:cNvPr id="1026" name="Picture 2" descr="beiratkozá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61" y="450574"/>
            <a:ext cx="7198139" cy="523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zis 1"/>
          <p:cNvSpPr/>
          <p:nvPr/>
        </p:nvSpPr>
        <p:spPr>
          <a:xfrm>
            <a:off x="8666328" y="3466532"/>
            <a:ext cx="477672" cy="3411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846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646992"/>
            <a:ext cx="2101755" cy="43617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A felugró </a:t>
            </a:r>
            <a:r>
              <a:rPr lang="hu-HU" dirty="0"/>
              <a:t>ablakba le kell nyilatkoznia, hogy az adott féléven </a:t>
            </a:r>
            <a:r>
              <a:rPr lang="hu-HU" dirty="0" smtClean="0"/>
              <a:t>aktív vagy passzív </a:t>
            </a:r>
            <a:r>
              <a:rPr lang="hu-HU" dirty="0"/>
              <a:t>státuszban kívánja </a:t>
            </a:r>
            <a:r>
              <a:rPr lang="hu-HU" dirty="0" smtClean="0"/>
              <a:t>tanulmányait megkezdeni.</a:t>
            </a:r>
            <a:endParaRPr 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6384512" y="103896"/>
            <a:ext cx="2640218" cy="346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88512" y="58347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www.oktatas.uni-eszterhazy.hu</a:t>
            </a:r>
          </a:p>
        </p:txBody>
      </p:sp>
      <p:pic>
        <p:nvPicPr>
          <p:cNvPr id="2050" name="Picture 2" descr="beiratkozá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55" y="646992"/>
            <a:ext cx="7600950" cy="507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80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Beiratkozási lap nyomtatása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310185"/>
            <a:ext cx="7886700" cy="4866778"/>
          </a:xfrm>
        </p:spPr>
        <p:txBody>
          <a:bodyPr/>
          <a:lstStyle/>
          <a:p>
            <a:r>
              <a:rPr lang="hu-HU" dirty="0" smtClean="0"/>
              <a:t>A beiratkozási lap nyomtatását csak akkor kezdje meg, ha előzetesen az Adategyeztetést, adatok töltését a Saját adatok menüben már elvégezte valamint a Neptun rendszeren keresztül beiratkozott (aktív vagy passzív félév választása)!</a:t>
            </a:r>
          </a:p>
          <a:p>
            <a:r>
              <a:rPr lang="hu-HU" dirty="0" smtClean="0"/>
              <a:t>A beiratkozási lapot 2 példányban kell nyomtatni és beiratkozásra magával hoznia!</a:t>
            </a:r>
          </a:p>
          <a:p>
            <a:r>
              <a:rPr lang="hu-HU"/>
              <a:t>Felhívom figyelmét, hogy a fenti teendők elvégzése mellett a személyes beiratkozáson kötelező a részvétel!</a:t>
            </a:r>
          </a:p>
          <a:p>
            <a:endParaRPr 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6384512" y="103896"/>
            <a:ext cx="2640218" cy="346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88512" y="58347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www.oktatas.uni-eszterhazy.hu</a:t>
            </a:r>
          </a:p>
        </p:txBody>
      </p:sp>
    </p:spTree>
    <p:extLst>
      <p:ext uri="{BB962C8B-B14F-4D97-AF65-F5344CB8AC3E}">
        <p14:creationId xmlns:p14="http://schemas.microsoft.com/office/powerpoint/2010/main" val="34018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 helye 11"/>
          <p:cNvSpPr>
            <a:spLocks noGrp="1"/>
          </p:cNvSpPr>
          <p:nvPr>
            <p:ph type="body" sz="half" idx="2"/>
          </p:nvPr>
        </p:nvSpPr>
        <p:spPr>
          <a:xfrm>
            <a:off x="388512" y="883693"/>
            <a:ext cx="2321697" cy="3811588"/>
          </a:xfrm>
        </p:spPr>
        <p:txBody>
          <a:bodyPr>
            <a:normAutofit/>
          </a:bodyPr>
          <a:lstStyle/>
          <a:p>
            <a:r>
              <a:rPr lang="hu-HU" sz="3000" dirty="0"/>
              <a:t>Információk menüponton kérem válassza ki az Általános nyomtatványok menüt</a:t>
            </a:r>
          </a:p>
          <a:p>
            <a:endParaRPr 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6384512" y="103896"/>
            <a:ext cx="2640218" cy="346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88512" y="58347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www.oktatas.uni-eszterhazy.hu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209" y="482596"/>
            <a:ext cx="10237198" cy="554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0" y="468868"/>
            <a:ext cx="2949178" cy="1600200"/>
          </a:xfrm>
        </p:spPr>
        <p:txBody>
          <a:bodyPr anchor="ctr">
            <a:normAutofit/>
          </a:bodyPr>
          <a:lstStyle/>
          <a:p>
            <a:pPr algn="ctr"/>
            <a:endParaRPr lang="hu-HU" dirty="0"/>
          </a:p>
        </p:txBody>
      </p:sp>
      <p:sp>
        <p:nvSpPr>
          <p:cNvPr id="12" name="Szöveg helye 11"/>
          <p:cNvSpPr>
            <a:spLocks noGrp="1"/>
          </p:cNvSpPr>
          <p:nvPr>
            <p:ph type="body" sz="half" idx="2"/>
          </p:nvPr>
        </p:nvSpPr>
        <p:spPr>
          <a:xfrm>
            <a:off x="7185691" y="1061113"/>
            <a:ext cx="1839039" cy="3811588"/>
          </a:xfrm>
        </p:spPr>
        <p:txBody>
          <a:bodyPr/>
          <a:lstStyle/>
          <a:p>
            <a:r>
              <a:rPr lang="hu-HU" sz="2200" dirty="0"/>
              <a:t>A sor végén található kis plusz jelre (+) kattintva válassza ki a nyomtatás funkciót</a:t>
            </a:r>
          </a:p>
          <a:p>
            <a:endParaRPr 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6384512" y="103896"/>
            <a:ext cx="2640218" cy="346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88512" y="58347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www.oktatas.uni-eszterhazy.hu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71676" y="603643"/>
            <a:ext cx="9657367" cy="5231074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6619164" y="3480179"/>
            <a:ext cx="409433" cy="232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5322627" y="3275463"/>
            <a:ext cx="1061885" cy="3207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66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Köszönjük szépen!</a:t>
            </a:r>
            <a:br>
              <a:rPr lang="hu-HU" dirty="0" smtClean="0"/>
            </a:br>
            <a:r>
              <a:rPr lang="hu-HU" dirty="0" smtClean="0"/>
              <a:t>Tanulmányaikhoz sok </a:t>
            </a:r>
            <a:r>
              <a:rPr lang="hu-HU" smtClean="0"/>
              <a:t>sikert kívánunk!</a:t>
            </a:r>
            <a:endParaRPr lang="hu-HU"/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667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0" y="468868"/>
            <a:ext cx="2949178" cy="1600200"/>
          </a:xfrm>
        </p:spPr>
        <p:txBody>
          <a:bodyPr anchor="ctr">
            <a:normAutofit/>
          </a:bodyPr>
          <a:lstStyle/>
          <a:p>
            <a:pPr algn="ctr"/>
            <a:r>
              <a:rPr lang="hu-HU" dirty="0" smtClean="0"/>
              <a:t>Adat-</a:t>
            </a:r>
            <a:br>
              <a:rPr lang="hu-HU" dirty="0" smtClean="0"/>
            </a:br>
            <a:r>
              <a:rPr lang="hu-HU" dirty="0" smtClean="0"/>
              <a:t>egyeztetés</a:t>
            </a:r>
            <a:endParaRPr lang="hu-HU" dirty="0"/>
          </a:p>
        </p:txBody>
      </p:sp>
      <p:sp>
        <p:nvSpPr>
          <p:cNvPr id="12" name="Szöveg helye 11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1839039" cy="3811588"/>
          </a:xfrm>
        </p:spPr>
        <p:txBody>
          <a:bodyPr/>
          <a:lstStyle/>
          <a:p>
            <a:r>
              <a:rPr lang="hu-HU" dirty="0" smtClean="0"/>
              <a:t>Saját adatok </a:t>
            </a:r>
          </a:p>
          <a:p>
            <a:r>
              <a:rPr lang="hu-HU" dirty="0" smtClean="0"/>
              <a:t>Személyes adatok</a:t>
            </a:r>
          </a:p>
          <a:p>
            <a:r>
              <a:rPr lang="hu-HU" dirty="0" smtClean="0"/>
              <a:t>Adatmódosítás</a:t>
            </a:r>
            <a:endParaRPr 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6384512" y="103896"/>
            <a:ext cx="2640218" cy="346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88512" y="58347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www.oktatas.uni-eszterhazy.hu</a:t>
            </a:r>
          </a:p>
        </p:txBody>
      </p:sp>
      <p:sp>
        <p:nvSpPr>
          <p:cNvPr id="16" name="Jobbra nyíl 15"/>
          <p:cNvSpPr/>
          <p:nvPr/>
        </p:nvSpPr>
        <p:spPr>
          <a:xfrm>
            <a:off x="1867398" y="2135568"/>
            <a:ext cx="199505" cy="178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05" y="672530"/>
            <a:ext cx="6555850" cy="5006283"/>
          </a:xfrm>
          <a:prstGeom prst="rect">
            <a:avLst/>
          </a:prstGeom>
        </p:spPr>
      </p:pic>
      <p:sp>
        <p:nvSpPr>
          <p:cNvPr id="20" name="Jobbra nyíl 19"/>
          <p:cNvSpPr/>
          <p:nvPr/>
        </p:nvSpPr>
        <p:spPr>
          <a:xfrm>
            <a:off x="2229258" y="2470848"/>
            <a:ext cx="199505" cy="178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/>
          <p:cNvSpPr/>
          <p:nvPr/>
        </p:nvSpPr>
        <p:spPr>
          <a:xfrm>
            <a:off x="2588150" y="2143923"/>
            <a:ext cx="556952" cy="1787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/>
          <p:cNvSpPr/>
          <p:nvPr/>
        </p:nvSpPr>
        <p:spPr>
          <a:xfrm>
            <a:off x="2588151" y="2296323"/>
            <a:ext cx="709352" cy="174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zis 23"/>
          <p:cNvSpPr/>
          <p:nvPr/>
        </p:nvSpPr>
        <p:spPr>
          <a:xfrm>
            <a:off x="4219616" y="2560210"/>
            <a:ext cx="709352" cy="174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263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581891" y="299259"/>
            <a:ext cx="7869064" cy="118181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Ellenőrzendő</a:t>
            </a:r>
            <a:r>
              <a:rPr lang="hu-HU" dirty="0"/>
              <a:t>, módosítandó adatok köre:</a:t>
            </a:r>
            <a:r>
              <a:rPr lang="hu-HU" sz="4000" dirty="0"/>
              <a:t/>
            </a:r>
            <a:br>
              <a:rPr lang="hu-HU" sz="4000" dirty="0"/>
            </a:br>
            <a:endParaRPr lang="hu-HU" dirty="0"/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388512" y="1313411"/>
            <a:ext cx="8062443" cy="4172989"/>
          </a:xfrm>
        </p:spPr>
        <p:txBody>
          <a:bodyPr anchor="ctr">
            <a:normAutofit fontScale="55000" lnSpcReduction="20000"/>
          </a:bodyPr>
          <a:lstStyle/>
          <a:p>
            <a:pPr lvl="0"/>
            <a:r>
              <a:rPr lang="hu-HU" dirty="0" smtClean="0"/>
              <a:t>Saját </a:t>
            </a:r>
            <a:r>
              <a:rPr lang="hu-HU" dirty="0"/>
              <a:t>adatok/Személyes adatok</a:t>
            </a:r>
            <a:endParaRPr lang="hu-HU" sz="2400" dirty="0"/>
          </a:p>
          <a:p>
            <a:pPr lvl="0"/>
            <a:r>
              <a:rPr lang="hu-HU" dirty="0"/>
              <a:t>Előtag (dr., </a:t>
            </a:r>
            <a:r>
              <a:rPr lang="hu-HU" dirty="0" err="1"/>
              <a:t>Ifj</a:t>
            </a:r>
            <a:r>
              <a:rPr lang="hu-HU" dirty="0"/>
              <a:t>, stb.)</a:t>
            </a:r>
            <a:endParaRPr lang="hu-HU" sz="2400" dirty="0"/>
          </a:p>
          <a:p>
            <a:pPr lvl="0"/>
            <a:r>
              <a:rPr lang="hu-HU" dirty="0"/>
              <a:t>Vezetéknév (személyazonosságát igazoló okmánnyal megegyezően)</a:t>
            </a:r>
            <a:endParaRPr lang="hu-HU" sz="2400" dirty="0"/>
          </a:p>
          <a:p>
            <a:pPr lvl="0"/>
            <a:r>
              <a:rPr lang="hu-HU" dirty="0"/>
              <a:t>Utónév (személyazonosságát igazoló okmánnyal megegyezően)</a:t>
            </a:r>
            <a:endParaRPr lang="hu-HU" sz="2400" dirty="0"/>
          </a:p>
          <a:p>
            <a:pPr lvl="0"/>
            <a:r>
              <a:rPr lang="hu-HU" dirty="0"/>
              <a:t>TAJ szám</a:t>
            </a:r>
            <a:endParaRPr lang="hu-HU" sz="2400" dirty="0"/>
          </a:p>
          <a:p>
            <a:pPr lvl="0"/>
            <a:r>
              <a:rPr lang="hu-HU" dirty="0"/>
              <a:t>Adóazonosító</a:t>
            </a:r>
            <a:endParaRPr lang="hu-HU" sz="2400" dirty="0"/>
          </a:p>
          <a:p>
            <a:pPr lvl="0"/>
            <a:r>
              <a:rPr lang="hu-HU" dirty="0"/>
              <a:t>Születési ország (személyazonosságát igazoló okmánnyal megegyezően)</a:t>
            </a:r>
            <a:endParaRPr lang="hu-HU" sz="2400" dirty="0"/>
          </a:p>
          <a:p>
            <a:pPr lvl="0"/>
            <a:r>
              <a:rPr lang="hu-HU" dirty="0"/>
              <a:t>Születési hely (személyazonosságát igazoló okmánnyal megegyezően)</a:t>
            </a:r>
            <a:endParaRPr lang="hu-HU" sz="2400" dirty="0"/>
          </a:p>
          <a:p>
            <a:pPr lvl="0"/>
            <a:r>
              <a:rPr lang="hu-HU" dirty="0"/>
              <a:t>Születési megye</a:t>
            </a:r>
            <a:endParaRPr lang="hu-HU" sz="2400" dirty="0"/>
          </a:p>
          <a:p>
            <a:pPr lvl="0"/>
            <a:r>
              <a:rPr lang="hu-HU" dirty="0"/>
              <a:t>Születési vezetéknév (személyazonosságát igazoló okmánnyal megegyezően)</a:t>
            </a:r>
            <a:endParaRPr lang="hu-HU" sz="2400" dirty="0"/>
          </a:p>
          <a:p>
            <a:pPr lvl="0"/>
            <a:r>
              <a:rPr lang="hu-HU" dirty="0"/>
              <a:t>Születési utónév (személyazonosságát igazoló okmánnyal megegyezően)</a:t>
            </a:r>
            <a:endParaRPr lang="hu-HU" sz="2400" dirty="0"/>
          </a:p>
          <a:p>
            <a:pPr lvl="0"/>
            <a:r>
              <a:rPr lang="hu-HU" dirty="0"/>
              <a:t>Születési dátum (személyazonosságát igazoló okmánnyal megegyezően)</a:t>
            </a:r>
            <a:endParaRPr lang="hu-HU" sz="2400" dirty="0"/>
          </a:p>
          <a:p>
            <a:pPr lvl="0"/>
            <a:r>
              <a:rPr lang="hu-HU" dirty="0"/>
              <a:t>Anyja vezetékneve (személyazonosságát igazoló okmánnyal megegyezően)</a:t>
            </a:r>
            <a:endParaRPr lang="hu-HU" sz="2400" dirty="0"/>
          </a:p>
          <a:p>
            <a:pPr lvl="0"/>
            <a:r>
              <a:rPr lang="hu-HU" dirty="0"/>
              <a:t>Anyja utóneve (személyazonosságát igazoló okmánnyal megegyezően)</a:t>
            </a:r>
            <a:endParaRPr lang="hu-HU" sz="2400" dirty="0"/>
          </a:p>
          <a:p>
            <a:pPr lvl="1"/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6384512" y="103896"/>
            <a:ext cx="2640218" cy="346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88512" y="58347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www.oktatas.uni-eszterhazy.hu</a:t>
            </a:r>
          </a:p>
        </p:txBody>
      </p:sp>
    </p:spTree>
    <p:extLst>
      <p:ext uri="{BB962C8B-B14F-4D97-AF65-F5344CB8AC3E}">
        <p14:creationId xmlns:p14="http://schemas.microsoft.com/office/powerpoint/2010/main" val="298325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564254" y="553674"/>
            <a:ext cx="7886700" cy="66970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hu-HU" dirty="0" smtClean="0"/>
              <a:t>Módosítások mentése</a:t>
            </a:r>
            <a:endParaRPr lang="hu-HU" dirty="0"/>
          </a:p>
        </p:txBody>
      </p:sp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948" y="1088030"/>
            <a:ext cx="8574309" cy="46444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Cím 1"/>
          <p:cNvSpPr txBox="1">
            <a:spLocks/>
          </p:cNvSpPr>
          <p:nvPr/>
        </p:nvSpPr>
        <p:spPr>
          <a:xfrm>
            <a:off x="6384512" y="103896"/>
            <a:ext cx="2640218" cy="346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88512" y="58347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www.oktatas.uni-eszterhazy.hu</a:t>
            </a:r>
          </a:p>
        </p:txBody>
      </p:sp>
      <p:sp>
        <p:nvSpPr>
          <p:cNvPr id="3" name="Ellipszis 2"/>
          <p:cNvSpPr/>
          <p:nvPr/>
        </p:nvSpPr>
        <p:spPr>
          <a:xfrm>
            <a:off x="2518756" y="4771505"/>
            <a:ext cx="881149" cy="3823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2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6384512" y="103896"/>
            <a:ext cx="2640218" cy="346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88512" y="58347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www.oktatas.uni-eszterhazy.hu</a:t>
            </a:r>
          </a:p>
        </p:txBody>
      </p:sp>
      <p:pic>
        <p:nvPicPr>
          <p:cNvPr id="25" name="Kép 24" descr="beiratkozás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795" y="533077"/>
            <a:ext cx="6794205" cy="530164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zövegdoboz 22"/>
          <p:cNvSpPr txBox="1"/>
          <p:nvPr/>
        </p:nvSpPr>
        <p:spPr>
          <a:xfrm>
            <a:off x="202442" y="1552354"/>
            <a:ext cx="181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Saját adatok </a:t>
            </a:r>
          </a:p>
          <a:p>
            <a:r>
              <a:rPr lang="hu-HU" dirty="0" smtClean="0"/>
              <a:t>Képzettségek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Módosítás</a:t>
            </a:r>
            <a:endParaRPr lang="hu-HU" dirty="0"/>
          </a:p>
        </p:txBody>
      </p:sp>
      <p:sp>
        <p:nvSpPr>
          <p:cNvPr id="26" name="Jobbra nyíl 25"/>
          <p:cNvSpPr/>
          <p:nvPr/>
        </p:nvSpPr>
        <p:spPr>
          <a:xfrm>
            <a:off x="1624123" y="1562987"/>
            <a:ext cx="372140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Jobbra nyíl 26"/>
          <p:cNvSpPr/>
          <p:nvPr/>
        </p:nvSpPr>
        <p:spPr>
          <a:xfrm>
            <a:off x="1642730" y="1871332"/>
            <a:ext cx="372140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Ellipszis 27"/>
          <p:cNvSpPr/>
          <p:nvPr/>
        </p:nvSpPr>
        <p:spPr>
          <a:xfrm>
            <a:off x="3444950" y="4837814"/>
            <a:ext cx="457199" cy="191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58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300" dirty="0"/>
              <a:t>Saját adatok/Képzettségek (érettségi bizonyítvány valamint korábban szerzett oklevelek adatai</a:t>
            </a:r>
            <a:r>
              <a:rPr lang="hu-HU" sz="3300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483379"/>
            <a:ext cx="7886700" cy="435133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hu-HU" dirty="0" smtClean="0"/>
              <a:t>Tanulmányok </a:t>
            </a:r>
            <a:r>
              <a:rPr lang="hu-HU" dirty="0"/>
              <a:t>befejezése (érettségi bizonyítvány vagy oklevél kiállításának dátuma) </a:t>
            </a:r>
          </a:p>
          <a:p>
            <a:pPr lvl="0"/>
            <a:r>
              <a:rPr lang="hu-HU" dirty="0"/>
              <a:t>Tagozat (nappali, levelező, esti, távoktatás)</a:t>
            </a:r>
          </a:p>
          <a:p>
            <a:pPr lvl="0"/>
            <a:r>
              <a:rPr lang="hu-HU" dirty="0"/>
              <a:t>Előképzettség típusa (BA, </a:t>
            </a:r>
            <a:r>
              <a:rPr lang="hu-HU" dirty="0" err="1"/>
              <a:t>BSc</a:t>
            </a:r>
            <a:r>
              <a:rPr lang="hu-HU" dirty="0"/>
              <a:t>, Főiskola, Egyetem, Gimnázium, Szakközépiskola stb.)</a:t>
            </a:r>
          </a:p>
          <a:p>
            <a:pPr lvl="0"/>
            <a:r>
              <a:rPr lang="hu-HU" dirty="0"/>
              <a:t>Minősítés (csak oklevél esetén töltendő)</a:t>
            </a:r>
          </a:p>
          <a:p>
            <a:pPr lvl="0"/>
            <a:r>
              <a:rPr lang="hu-HU" dirty="0"/>
              <a:t>Bizonyítvány típusa (érettségi bizonyítvány, oklevél, OKJ bizonyítvány) OKJ bizonyítványok esetében csak a hallgatói jogviszonyban szerzett bizonyítványok a relevánsok,</a:t>
            </a:r>
          </a:p>
          <a:p>
            <a:pPr lvl="0"/>
            <a:r>
              <a:rPr lang="hu-HU" dirty="0"/>
              <a:t>Képzési idő (félév): (csak oklevél esetében töltendő)</a:t>
            </a:r>
          </a:p>
          <a:p>
            <a:pPr lvl="0"/>
            <a:r>
              <a:rPr lang="hu-HU" dirty="0"/>
              <a:t>Végzettségi szint</a:t>
            </a:r>
          </a:p>
          <a:p>
            <a:pPr lvl="0"/>
            <a:r>
              <a:rPr lang="hu-HU" dirty="0"/>
              <a:t>Azonosító (érettségi bizonyítvány vagy oklevél száma, ami általában tartalmazza a megszerzés évét)</a:t>
            </a:r>
          </a:p>
          <a:p>
            <a:pPr lvl="0"/>
            <a:r>
              <a:rPr lang="hu-HU" dirty="0"/>
              <a:t>Nyomdai sorszám (érettségi bizonyítványon vagy oklevélen szereplő Sorszám, mely betű és számkombinációból áll)</a:t>
            </a:r>
          </a:p>
          <a:p>
            <a:endParaRPr 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6384512" y="103896"/>
            <a:ext cx="2640218" cy="346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88512" y="58347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www.oktatas.uni-eszterhazy.hu</a:t>
            </a:r>
          </a:p>
        </p:txBody>
      </p:sp>
    </p:spTree>
    <p:extLst>
      <p:ext uri="{BB962C8B-B14F-4D97-AF65-F5344CB8AC3E}">
        <p14:creationId xmlns:p14="http://schemas.microsoft.com/office/powerpoint/2010/main" val="21863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-274666" y="468868"/>
            <a:ext cx="2949178" cy="1600200"/>
          </a:xfrm>
        </p:spPr>
        <p:txBody>
          <a:bodyPr anchor="ctr">
            <a:normAutofit/>
          </a:bodyPr>
          <a:lstStyle/>
          <a:p>
            <a:pPr algn="ctr"/>
            <a:r>
              <a:rPr lang="hu-HU" dirty="0" smtClean="0"/>
              <a:t>Elérhetőségek</a:t>
            </a:r>
            <a:endParaRPr lang="hu-HU" dirty="0"/>
          </a:p>
        </p:txBody>
      </p:sp>
      <p:sp>
        <p:nvSpPr>
          <p:cNvPr id="12" name="Szöveg helye 11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1839039" cy="3811588"/>
          </a:xfrm>
        </p:spPr>
        <p:txBody>
          <a:bodyPr/>
          <a:lstStyle/>
          <a:p>
            <a:r>
              <a:rPr lang="hu-HU" dirty="0" smtClean="0"/>
              <a:t>Saját adatok</a:t>
            </a:r>
          </a:p>
          <a:p>
            <a:r>
              <a:rPr lang="hu-HU" dirty="0" smtClean="0"/>
              <a:t>Elérhetőségek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E-mailcím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Címek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Telefonszámok</a:t>
            </a:r>
            <a:endParaRPr 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6384512" y="103896"/>
            <a:ext cx="2640218" cy="346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88512" y="58347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www.oktatas.uni-eszterhazy.hu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480" y="468868"/>
            <a:ext cx="9633379" cy="5235896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148919" y="3521122"/>
            <a:ext cx="600502" cy="1501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364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75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Saját adatok/Elérhetőségek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28650" y="1050879"/>
            <a:ext cx="7886700" cy="5126084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E-mailcím </a:t>
            </a:r>
          </a:p>
          <a:p>
            <a:pPr lvl="1"/>
            <a:r>
              <a:rPr lang="hu-HU" dirty="0" smtClean="0"/>
              <a:t>Ellenőrizze, hogy rendszerben található e-mailcíme helyes-e</a:t>
            </a:r>
          </a:p>
          <a:p>
            <a:pPr lvl="1"/>
            <a:r>
              <a:rPr lang="hu-HU" dirty="0" smtClean="0"/>
              <a:t>Kérem alapértelmezetten azon e-mailcímét adja meg, amit rendszeresen használ, mert ezen címre küldi az Egyetem a tanulmányokkal kapcsolatos tájékoztatást</a:t>
            </a:r>
          </a:p>
          <a:p>
            <a:r>
              <a:rPr lang="hu-HU" dirty="0" smtClean="0"/>
              <a:t>Címek</a:t>
            </a:r>
          </a:p>
          <a:p>
            <a:pPr lvl="1"/>
            <a:r>
              <a:rPr lang="hu-HU" dirty="0" smtClean="0"/>
              <a:t>Állandó lakcím (lakcímkártyával megegyezően)</a:t>
            </a:r>
          </a:p>
          <a:p>
            <a:pPr lvl="1"/>
            <a:r>
              <a:rPr lang="hu-HU" dirty="0" smtClean="0"/>
              <a:t>Tartózkodási cím </a:t>
            </a:r>
            <a:r>
              <a:rPr lang="hu-HU" dirty="0"/>
              <a:t>(lakcímkártyával megegyezően)</a:t>
            </a:r>
          </a:p>
          <a:p>
            <a:pPr lvl="1"/>
            <a:r>
              <a:rPr lang="hu-HU" dirty="0" smtClean="0"/>
              <a:t>Amennyiben bármelyik hiányzik kérem az Új felvitele gombra kattintva rögzítse azt</a:t>
            </a:r>
          </a:p>
          <a:p>
            <a:r>
              <a:rPr lang="hu-HU" dirty="0" smtClean="0"/>
              <a:t>Telefonszámok</a:t>
            </a:r>
          </a:p>
          <a:p>
            <a:pPr lvl="1"/>
            <a:r>
              <a:rPr lang="hu-HU" dirty="0" smtClean="0"/>
              <a:t>Amennyiben nincs telefonszáma megadva, úgy rögzítse az Új telefonszám gomb megnyomásával</a:t>
            </a:r>
            <a:endParaRPr 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6384512" y="103896"/>
            <a:ext cx="2640218" cy="346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88512" y="58347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www.oktatas.uni-eszterhazy.hu</a:t>
            </a:r>
          </a:p>
        </p:txBody>
      </p:sp>
    </p:spTree>
    <p:extLst>
      <p:ext uri="{BB962C8B-B14F-4D97-AF65-F5344CB8AC3E}">
        <p14:creationId xmlns:p14="http://schemas.microsoft.com/office/powerpoint/2010/main" val="319045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75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Bankszámlaszám rögzítése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28650" y="1050879"/>
            <a:ext cx="7886700" cy="5126084"/>
          </a:xfrm>
        </p:spPr>
        <p:txBody>
          <a:bodyPr>
            <a:normAutofit/>
          </a:bodyPr>
          <a:lstStyle/>
          <a:p>
            <a:r>
              <a:rPr lang="hu-HU" dirty="0" smtClean="0"/>
              <a:t>Az érvényes bankszámlaszám rögzítése kötelező mind az állami ösztöndíjas, mind az önköltséges hallgatók számára</a:t>
            </a:r>
          </a:p>
          <a:p>
            <a:r>
              <a:rPr lang="hu-HU" dirty="0" smtClean="0"/>
              <a:t>Neptun rendszerbe belépve Pénzügyek menüponton Beállítások menüt válassza ki! Itt a Számlaszámok fülön Új bankszámlaszám gombra kattintva tudja rögzíteni az új bankszámlaszámát. </a:t>
            </a:r>
          </a:p>
          <a:p>
            <a:endParaRPr 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6384512" y="103896"/>
            <a:ext cx="2640218" cy="346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88512" y="58347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www.oktatas.uni-eszterhazy.hu</a:t>
            </a:r>
          </a:p>
        </p:txBody>
      </p:sp>
    </p:spTree>
    <p:extLst>
      <p:ext uri="{BB962C8B-B14F-4D97-AF65-F5344CB8AC3E}">
        <p14:creationId xmlns:p14="http://schemas.microsoft.com/office/powerpoint/2010/main" val="31327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1693</TotalTime>
  <Words>502</Words>
  <Application>Microsoft Office PowerPoint</Application>
  <PresentationFormat>Diavetítés a képernyőre (4:3 oldalarány)</PresentationFormat>
  <Paragraphs>85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PowerPoint bemutató</vt:lpstr>
      <vt:lpstr>Adat- egyeztetés</vt:lpstr>
      <vt:lpstr> Ellenőrzendő, módosítandó adatok köre: </vt:lpstr>
      <vt:lpstr>Módosítások mentése</vt:lpstr>
      <vt:lpstr>PowerPoint bemutató</vt:lpstr>
      <vt:lpstr>Saját adatok/Képzettségek (érettségi bizonyítvány valamint korábban szerzett oklevelek adatai)</vt:lpstr>
      <vt:lpstr>Elérhetőségek</vt:lpstr>
      <vt:lpstr>Saját adatok/Elérhetőségek</vt:lpstr>
      <vt:lpstr>Bankszámlaszám rögzítése</vt:lpstr>
      <vt:lpstr>PowerPoint bemutató</vt:lpstr>
      <vt:lpstr>Beiratkozás a Neptun rendszeren keresztül</vt:lpstr>
      <vt:lpstr>PowerPoint bemutató</vt:lpstr>
      <vt:lpstr>PowerPoint bemutató</vt:lpstr>
      <vt:lpstr>PowerPoint bemutató</vt:lpstr>
      <vt:lpstr>Beiratkozási lap nyomtatása</vt:lpstr>
      <vt:lpstr>PowerPoint bemutató</vt:lpstr>
      <vt:lpstr>PowerPoint bemutató</vt:lpstr>
      <vt:lpstr>Köszönjük szépen! Tanulmányaikhoz sok sikert kívánunk!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 kerülhet a cím, két sorban is, ha szükséges</dc:title>
  <dc:creator>GRISA</dc:creator>
  <cp:lastModifiedBy>Tim</cp:lastModifiedBy>
  <cp:revision>41</cp:revision>
  <dcterms:created xsi:type="dcterms:W3CDTF">2014-08-29T11:15:44Z</dcterms:created>
  <dcterms:modified xsi:type="dcterms:W3CDTF">2019-08-21T19:07:53Z</dcterms:modified>
</cp:coreProperties>
</file>