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7429-DA0E-41D2-8053-9EBA27918E63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167A-FA18-4EAF-B139-BC4205AC4F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641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7429-DA0E-41D2-8053-9EBA27918E63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167A-FA18-4EAF-B139-BC4205AC4F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20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7429-DA0E-41D2-8053-9EBA27918E63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167A-FA18-4EAF-B139-BC4205AC4F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293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7429-DA0E-41D2-8053-9EBA27918E63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167A-FA18-4EAF-B139-BC4205AC4F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237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7429-DA0E-41D2-8053-9EBA27918E63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167A-FA18-4EAF-B139-BC4205AC4F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579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7429-DA0E-41D2-8053-9EBA27918E63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167A-FA18-4EAF-B139-BC4205AC4F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4118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7429-DA0E-41D2-8053-9EBA27918E63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167A-FA18-4EAF-B139-BC4205AC4F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636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7429-DA0E-41D2-8053-9EBA27918E63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167A-FA18-4EAF-B139-BC4205AC4F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503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7429-DA0E-41D2-8053-9EBA27918E63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167A-FA18-4EAF-B139-BC4205AC4F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567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7429-DA0E-41D2-8053-9EBA27918E63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167A-FA18-4EAF-B139-BC4205AC4F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931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7429-DA0E-41D2-8053-9EBA27918E63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167A-FA18-4EAF-B139-BC4205AC4F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533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77429-DA0E-41D2-8053-9EBA27918E63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B167A-FA18-4EAF-B139-BC4205AC4F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258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1600" b="1" dirty="0" err="1" smtClean="0">
                <a:solidFill>
                  <a:srgbClr val="FF0000"/>
                </a:solidFill>
              </a:rPr>
              <a:t>Studies</a:t>
            </a:r>
            <a:r>
              <a:rPr lang="hu-HU" sz="1600" b="1" dirty="0" smtClean="0">
                <a:solidFill>
                  <a:srgbClr val="FF0000"/>
                </a:solidFill>
              </a:rPr>
              <a:t> -&gt; </a:t>
            </a:r>
            <a:r>
              <a:rPr lang="hu-HU" sz="1600" b="1" dirty="0" err="1" smtClean="0">
                <a:solidFill>
                  <a:srgbClr val="FF0000"/>
                </a:solidFill>
              </a:rPr>
              <a:t>Degree</a:t>
            </a:r>
            <a:r>
              <a:rPr lang="hu-HU" sz="1600" b="1" dirty="0" smtClean="0">
                <a:solidFill>
                  <a:srgbClr val="FF0000"/>
                </a:solidFill>
              </a:rPr>
              <a:t> </a:t>
            </a:r>
            <a:r>
              <a:rPr lang="hu-HU" sz="1600" b="1" dirty="0" err="1" smtClean="0">
                <a:solidFill>
                  <a:srgbClr val="FF0000"/>
                </a:solidFill>
              </a:rPr>
              <a:t>thesis</a:t>
            </a:r>
            <a:r>
              <a:rPr lang="hu-HU" sz="1600" b="1" dirty="0" smtClean="0">
                <a:solidFill>
                  <a:srgbClr val="FF0000"/>
                </a:solidFill>
              </a:rPr>
              <a:t>/</a:t>
            </a:r>
            <a:r>
              <a:rPr lang="hu-HU" sz="1600" b="1" dirty="0" err="1" smtClean="0">
                <a:solidFill>
                  <a:srgbClr val="FF0000"/>
                </a:solidFill>
              </a:rPr>
              <a:t>Thesis</a:t>
            </a:r>
            <a:r>
              <a:rPr lang="hu-HU" sz="1600" b="1" dirty="0" smtClean="0">
                <a:solidFill>
                  <a:srgbClr val="FF0000"/>
                </a:solidFill>
              </a:rPr>
              <a:t> </a:t>
            </a:r>
            <a:r>
              <a:rPr lang="hu-HU" sz="1600" b="1" dirty="0" err="1" smtClean="0">
                <a:solidFill>
                  <a:srgbClr val="FF0000"/>
                </a:solidFill>
              </a:rPr>
              <a:t>application</a:t>
            </a:r>
            <a:endParaRPr lang="hu-HU" sz="1600" b="1" dirty="0">
              <a:solidFill>
                <a:srgbClr val="FF000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53" y="1690688"/>
            <a:ext cx="11602759" cy="398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29900" y="49359"/>
            <a:ext cx="1562100" cy="3252641"/>
          </a:xfrm>
        </p:spPr>
        <p:txBody>
          <a:bodyPr>
            <a:normAutofit/>
          </a:bodyPr>
          <a:lstStyle/>
          <a:p>
            <a:r>
              <a:rPr lang="hu-HU" sz="1400" b="1" dirty="0" err="1" smtClean="0">
                <a:solidFill>
                  <a:srgbClr val="FF0000"/>
                </a:solidFill>
              </a:rPr>
              <a:t>Thesis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application</a:t>
            </a:r>
            <a:endParaRPr lang="hu-HU" sz="1400" b="1" dirty="0">
              <a:solidFill>
                <a:srgbClr val="FF000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72" y="1297576"/>
            <a:ext cx="10412138" cy="444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8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9961563" y="139700"/>
            <a:ext cx="20448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FF0000"/>
                </a:solidFill>
              </a:rPr>
              <a:t>Choose </a:t>
            </a:r>
            <a:r>
              <a:rPr lang="hu-HU" sz="1400" b="1" dirty="0" err="1" smtClean="0">
                <a:solidFill>
                  <a:srgbClr val="FF0000"/>
                </a:solidFill>
              </a:rPr>
              <a:t>period</a:t>
            </a:r>
            <a:r>
              <a:rPr lang="hu-HU" sz="1400" b="1" dirty="0" smtClean="0">
                <a:solidFill>
                  <a:srgbClr val="FF0000"/>
                </a:solidFill>
              </a:rPr>
              <a:t> and </a:t>
            </a:r>
            <a:r>
              <a:rPr lang="hu-HU" sz="1400" b="1" dirty="0" err="1" smtClean="0">
                <a:solidFill>
                  <a:srgbClr val="FF0000"/>
                </a:solidFill>
              </a:rPr>
              <a:t>set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type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to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topic</a:t>
            </a:r>
            <a:endParaRPr lang="hu-HU" sz="1400" b="1" dirty="0">
              <a:solidFill>
                <a:srgbClr val="FF0000"/>
              </a:solidFill>
            </a:endParaRPr>
          </a:p>
          <a:p>
            <a:r>
              <a:rPr lang="hu-HU" sz="1400" b="1" dirty="0" err="1" smtClean="0">
                <a:solidFill>
                  <a:srgbClr val="FF0000"/>
                </a:solidFill>
              </a:rPr>
              <a:t>Current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topics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appear</a:t>
            </a:r>
            <a:r>
              <a:rPr lang="hu-HU" sz="1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hu-HU" sz="1400" b="1" dirty="0" smtClean="0">
                <a:solidFill>
                  <a:srgbClr val="FF0000"/>
                </a:solidFill>
              </a:rPr>
              <a:t>Choose </a:t>
            </a:r>
            <a:r>
              <a:rPr lang="hu-HU" sz="1400" b="1" dirty="0" err="1" smtClean="0">
                <a:solidFill>
                  <a:srgbClr val="FF0000"/>
                </a:solidFill>
              </a:rPr>
              <a:t>apply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by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clicking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on</a:t>
            </a:r>
            <a:r>
              <a:rPr lang="hu-HU" sz="1400" b="1" dirty="0" smtClean="0">
                <a:solidFill>
                  <a:srgbClr val="FF0000"/>
                </a:solidFill>
              </a:rPr>
              <a:t> + </a:t>
            </a:r>
            <a:r>
              <a:rPr lang="hu-HU" sz="1400" b="1" dirty="0" err="1" smtClean="0">
                <a:solidFill>
                  <a:srgbClr val="FF0000"/>
                </a:solidFill>
              </a:rPr>
              <a:t>at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the</a:t>
            </a:r>
            <a:r>
              <a:rPr lang="hu-HU" sz="1400" b="1" dirty="0" smtClean="0">
                <a:solidFill>
                  <a:srgbClr val="FF0000"/>
                </a:solidFill>
              </a:rPr>
              <a:t> end of a </a:t>
            </a:r>
            <a:r>
              <a:rPr lang="hu-HU" sz="1400" b="1" dirty="0" err="1" smtClean="0">
                <a:solidFill>
                  <a:srgbClr val="FF0000"/>
                </a:solidFill>
              </a:rPr>
              <a:t>topic</a:t>
            </a:r>
            <a:r>
              <a:rPr lang="hu-HU" sz="1400" b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hu-HU" sz="1400" b="1" dirty="0" err="1" smtClean="0">
                <a:solidFill>
                  <a:srgbClr val="FF0000"/>
                </a:solidFill>
              </a:rPr>
              <a:t>Only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topic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application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shall</a:t>
            </a:r>
            <a:r>
              <a:rPr lang="hu-HU" sz="1400" b="1" dirty="0">
                <a:solidFill>
                  <a:srgbClr val="FF0000"/>
                </a:solidFill>
              </a:rPr>
              <a:t> </a:t>
            </a:r>
            <a:r>
              <a:rPr lang="hu-HU" sz="1400" b="1" dirty="0" smtClean="0">
                <a:solidFill>
                  <a:srgbClr val="FF0000"/>
                </a:solidFill>
              </a:rPr>
              <a:t>be </a:t>
            </a:r>
            <a:r>
              <a:rPr lang="hu-HU" sz="1400" b="1" dirty="0" err="1" smtClean="0">
                <a:solidFill>
                  <a:srgbClr val="FF0000"/>
                </a:solidFill>
              </a:rPr>
              <a:t>submitted</a:t>
            </a:r>
            <a:r>
              <a:rPr lang="hu-HU" sz="1400" b="1" dirty="0" smtClean="0">
                <a:solidFill>
                  <a:srgbClr val="FF0000"/>
                </a:solidFill>
              </a:rPr>
              <a:t>!</a:t>
            </a:r>
            <a:endParaRPr lang="hu-HU" sz="1400" b="1" dirty="0">
              <a:solidFill>
                <a:srgbClr val="FF0000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57" y="881529"/>
            <a:ext cx="9297206" cy="4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1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0058400" y="0"/>
            <a:ext cx="204483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FF0000"/>
                </a:solidFill>
              </a:rPr>
              <a:t>In </a:t>
            </a:r>
            <a:r>
              <a:rPr lang="hu-HU" sz="1400" b="1" dirty="0" err="1" smtClean="0">
                <a:solidFill>
                  <a:srgbClr val="FF0000"/>
                </a:solidFill>
              </a:rPr>
              <a:t>the</a:t>
            </a:r>
            <a:r>
              <a:rPr lang="hu-HU" sz="1400" b="1" dirty="0" smtClean="0">
                <a:solidFill>
                  <a:srgbClr val="FF0000"/>
                </a:solidFill>
              </a:rPr>
              <a:t> pop-</a:t>
            </a:r>
            <a:r>
              <a:rPr lang="hu-HU" sz="1400" b="1" dirty="0" err="1" smtClean="0">
                <a:solidFill>
                  <a:srgbClr val="FF0000"/>
                </a:solidFill>
              </a:rPr>
              <a:t>up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window</a:t>
            </a:r>
            <a:r>
              <a:rPr lang="hu-HU" sz="1400" b="1" dirty="0" smtClean="0">
                <a:solidFill>
                  <a:srgbClr val="FF0000"/>
                </a:solidFill>
              </a:rPr>
              <a:t>, </a:t>
            </a:r>
            <a:r>
              <a:rPr lang="hu-HU" sz="1400" b="1" dirty="0" err="1" smtClean="0">
                <a:solidFill>
                  <a:srgbClr val="FF0000"/>
                </a:solidFill>
              </a:rPr>
              <a:t>you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can</a:t>
            </a:r>
            <a:r>
              <a:rPr lang="hu-HU" sz="1400" b="1" dirty="0" smtClean="0">
                <a:solidFill>
                  <a:srgbClr val="FF0000"/>
                </a:solidFill>
              </a:rPr>
              <a:t> add </a:t>
            </a:r>
            <a:r>
              <a:rPr lang="hu-HU" sz="1400" b="1" dirty="0" err="1" smtClean="0">
                <a:solidFill>
                  <a:srgbClr val="FF0000"/>
                </a:solidFill>
              </a:rPr>
              <a:t>the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title</a:t>
            </a:r>
            <a:r>
              <a:rPr lang="hu-HU" sz="1400" b="1" dirty="0" smtClean="0">
                <a:solidFill>
                  <a:srgbClr val="FF0000"/>
                </a:solidFill>
              </a:rPr>
              <a:t> of </a:t>
            </a:r>
            <a:r>
              <a:rPr lang="hu-HU" sz="1400" b="1" dirty="0" err="1" smtClean="0">
                <a:solidFill>
                  <a:srgbClr val="FF0000"/>
                </a:solidFill>
              </a:rPr>
              <a:t>your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thesis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which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may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not</a:t>
            </a:r>
            <a:r>
              <a:rPr lang="hu-HU" sz="1400" b="1" dirty="0" smtClean="0">
                <a:solidFill>
                  <a:srgbClr val="FF0000"/>
                </a:solidFill>
              </a:rPr>
              <a:t> be </a:t>
            </a:r>
            <a:r>
              <a:rPr lang="hu-HU" sz="1400" b="1" dirty="0" err="1" smtClean="0">
                <a:solidFill>
                  <a:srgbClr val="FF0000"/>
                </a:solidFill>
              </a:rPr>
              <a:t>your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final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title</a:t>
            </a:r>
            <a:r>
              <a:rPr lang="hu-HU" sz="1400" b="1" dirty="0" smtClean="0">
                <a:solidFill>
                  <a:srgbClr val="FF0000"/>
                </a:solidFill>
              </a:rPr>
              <a:t>. A </a:t>
            </a:r>
            <a:r>
              <a:rPr lang="hu-HU" sz="1400" b="1" dirty="0" err="1" smtClean="0">
                <a:solidFill>
                  <a:srgbClr val="FF0000"/>
                </a:solidFill>
              </a:rPr>
              <a:t>short</a:t>
            </a:r>
            <a:r>
              <a:rPr lang="hu-HU" sz="1400" b="1" dirty="0" smtClean="0">
                <a:solidFill>
                  <a:srgbClr val="FF0000"/>
                </a:solidFill>
              </a:rPr>
              <a:t> outline of </a:t>
            </a:r>
            <a:r>
              <a:rPr lang="hu-HU" sz="1400" b="1" dirty="0" err="1" smtClean="0">
                <a:solidFill>
                  <a:srgbClr val="FF0000"/>
                </a:solidFill>
              </a:rPr>
              <a:t>your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thesis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shall</a:t>
            </a:r>
            <a:r>
              <a:rPr lang="hu-HU" sz="1400" b="1" dirty="0" smtClean="0">
                <a:solidFill>
                  <a:srgbClr val="FF0000"/>
                </a:solidFill>
              </a:rPr>
              <a:t> be </a:t>
            </a:r>
            <a:r>
              <a:rPr lang="hu-HU" sz="1400" b="1" dirty="0" err="1" smtClean="0">
                <a:solidFill>
                  <a:srgbClr val="FF0000"/>
                </a:solidFill>
              </a:rPr>
              <a:t>uploaded</a:t>
            </a:r>
            <a:r>
              <a:rPr lang="hu-HU" sz="1400" b="1" dirty="0" smtClean="0">
                <a:solidFill>
                  <a:srgbClr val="FF0000"/>
                </a:solidFill>
              </a:rPr>
              <a:t> here </a:t>
            </a:r>
            <a:r>
              <a:rPr lang="hu-HU" sz="1400" b="1" dirty="0" err="1" smtClean="0">
                <a:solidFill>
                  <a:srgbClr val="FF0000"/>
                </a:solidFill>
              </a:rPr>
              <a:t>which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was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previously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accepted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by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your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supervisor</a:t>
            </a:r>
            <a:r>
              <a:rPr lang="hu-HU" sz="1400" b="1" dirty="0" smtClean="0">
                <a:solidFill>
                  <a:srgbClr val="FF0000"/>
                </a:solidFill>
              </a:rPr>
              <a:t>. </a:t>
            </a:r>
            <a:r>
              <a:rPr lang="hu-HU" sz="1400" b="1" dirty="0" err="1" smtClean="0">
                <a:solidFill>
                  <a:srgbClr val="FF0000"/>
                </a:solidFill>
              </a:rPr>
              <a:t>Only</a:t>
            </a:r>
            <a:r>
              <a:rPr lang="hu-HU" sz="1400" b="1" dirty="0" smtClean="0">
                <a:solidFill>
                  <a:srgbClr val="FF0000"/>
                </a:solidFill>
              </a:rPr>
              <a:t> PDF </a:t>
            </a:r>
            <a:r>
              <a:rPr lang="hu-HU" sz="1400" b="1" dirty="0" err="1" smtClean="0">
                <a:solidFill>
                  <a:srgbClr val="FF0000"/>
                </a:solidFill>
              </a:rPr>
              <a:t>files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can</a:t>
            </a:r>
            <a:r>
              <a:rPr lang="hu-HU" sz="1400" b="1" dirty="0" smtClean="0">
                <a:solidFill>
                  <a:srgbClr val="FF0000"/>
                </a:solidFill>
              </a:rPr>
              <a:t> be </a:t>
            </a:r>
            <a:r>
              <a:rPr lang="hu-HU" sz="1400" b="1" dirty="0" err="1" smtClean="0">
                <a:solidFill>
                  <a:srgbClr val="FF0000"/>
                </a:solidFill>
              </a:rPr>
              <a:t>uploaded</a:t>
            </a:r>
            <a:r>
              <a:rPr lang="hu-HU" sz="1400" b="1" dirty="0" smtClean="0">
                <a:solidFill>
                  <a:srgbClr val="FF0000"/>
                </a:solidFill>
              </a:rPr>
              <a:t>. </a:t>
            </a:r>
            <a:r>
              <a:rPr lang="hu-HU" sz="1400" b="1" dirty="0" err="1" smtClean="0">
                <a:solidFill>
                  <a:srgbClr val="FF0000"/>
                </a:solidFill>
              </a:rPr>
              <a:t>Click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on</a:t>
            </a:r>
            <a:r>
              <a:rPr lang="hu-HU" sz="1400" b="1" dirty="0" smtClean="0">
                <a:solidFill>
                  <a:srgbClr val="FF0000"/>
                </a:solidFill>
              </a:rPr>
              <a:t> „</a:t>
            </a:r>
            <a:r>
              <a:rPr lang="hu-HU" sz="1400" b="1" dirty="0" err="1" smtClean="0">
                <a:solidFill>
                  <a:srgbClr val="FF0000"/>
                </a:solidFill>
              </a:rPr>
              <a:t>continue</a:t>
            </a:r>
            <a:r>
              <a:rPr lang="hu-HU" sz="1400" b="1" dirty="0" smtClean="0">
                <a:solidFill>
                  <a:srgbClr val="FF0000"/>
                </a:solidFill>
              </a:rPr>
              <a:t>”.</a:t>
            </a:r>
          </a:p>
          <a:p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endParaRPr lang="hu-HU" sz="1400" b="1" dirty="0">
              <a:solidFill>
                <a:srgbClr val="FF0000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65" y="406742"/>
            <a:ext cx="9433831" cy="620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96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75660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0058400" y="0"/>
            <a:ext cx="2044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FF0000"/>
                </a:solidFill>
              </a:rPr>
              <a:t>Following </a:t>
            </a:r>
            <a:r>
              <a:rPr lang="hu-HU" sz="1400" b="1" dirty="0" err="1" smtClean="0">
                <a:solidFill>
                  <a:srgbClr val="FF0000"/>
                </a:solidFill>
              </a:rPr>
              <a:t>the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application</a:t>
            </a:r>
            <a:r>
              <a:rPr lang="hu-HU" sz="1400" b="1" dirty="0" smtClean="0">
                <a:solidFill>
                  <a:srgbClr val="FF0000"/>
                </a:solidFill>
              </a:rPr>
              <a:t>, </a:t>
            </a:r>
            <a:r>
              <a:rPr lang="hu-HU" sz="1400" b="1" dirty="0" err="1" smtClean="0">
                <a:solidFill>
                  <a:srgbClr val="FF0000"/>
                </a:solidFill>
              </a:rPr>
              <a:t>you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shall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wait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for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the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evaluation</a:t>
            </a:r>
            <a:r>
              <a:rPr lang="hu-HU" sz="1400" b="1" dirty="0" smtClean="0">
                <a:solidFill>
                  <a:srgbClr val="FF0000"/>
                </a:solidFill>
              </a:rPr>
              <a:t> and </a:t>
            </a:r>
            <a:r>
              <a:rPr lang="hu-HU" sz="1400" b="1" dirty="0" err="1" smtClean="0">
                <a:solidFill>
                  <a:srgbClr val="FF0000"/>
                </a:solidFill>
              </a:rPr>
              <a:t>the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categorization</a:t>
            </a:r>
            <a:r>
              <a:rPr lang="hu-HU" sz="1400" b="1" dirty="0" smtClean="0">
                <a:solidFill>
                  <a:srgbClr val="FF0000"/>
                </a:solidFill>
              </a:rPr>
              <a:t>. </a:t>
            </a:r>
            <a:endParaRPr lang="hu-H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64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59"/>
            <a:ext cx="10058400" cy="680584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0058400" y="0"/>
            <a:ext cx="20448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err="1" smtClean="0">
                <a:solidFill>
                  <a:srgbClr val="FF0000"/>
                </a:solidFill>
              </a:rPr>
              <a:t>After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categorization</a:t>
            </a:r>
            <a:r>
              <a:rPr lang="hu-HU" sz="1400" b="1" dirty="0" smtClean="0">
                <a:solidFill>
                  <a:srgbClr val="FF0000"/>
                </a:solidFill>
              </a:rPr>
              <a:t>, </a:t>
            </a:r>
            <a:r>
              <a:rPr lang="hu-HU" sz="1400" b="1" dirty="0" err="1" smtClean="0">
                <a:solidFill>
                  <a:srgbClr val="FF0000"/>
                </a:solidFill>
              </a:rPr>
              <a:t>you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can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find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your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result</a:t>
            </a:r>
            <a:r>
              <a:rPr lang="hu-HU" sz="1400" b="1" dirty="0" smtClean="0">
                <a:solidFill>
                  <a:srgbClr val="FF0000"/>
                </a:solidFill>
              </a:rPr>
              <a:t> in </a:t>
            </a:r>
            <a:r>
              <a:rPr lang="hu-HU" sz="1400" b="1" dirty="0" err="1" smtClean="0">
                <a:solidFill>
                  <a:srgbClr val="FF0000"/>
                </a:solidFill>
              </a:rPr>
              <a:t>the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same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Neptun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section</a:t>
            </a:r>
            <a:r>
              <a:rPr lang="hu-HU" sz="1400" b="1" dirty="0" smtClean="0">
                <a:solidFill>
                  <a:srgbClr val="FF0000"/>
                </a:solidFill>
              </a:rPr>
              <a:t>. </a:t>
            </a:r>
            <a:r>
              <a:rPr lang="hu-HU" sz="1400" b="1" dirty="0" err="1" smtClean="0">
                <a:solidFill>
                  <a:srgbClr val="FF0000"/>
                </a:solidFill>
              </a:rPr>
              <a:t>If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there</a:t>
            </a:r>
            <a:r>
              <a:rPr lang="hu-HU" sz="1400" b="1" dirty="0" smtClean="0">
                <a:solidFill>
                  <a:srgbClr val="FF0000"/>
                </a:solidFill>
              </a:rPr>
              <a:t> is a </a:t>
            </a:r>
            <a:r>
              <a:rPr lang="hu-HU" sz="1400" b="1" dirty="0" err="1" smtClean="0">
                <a:solidFill>
                  <a:srgbClr val="FF0000"/>
                </a:solidFill>
              </a:rPr>
              <a:t>green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tick</a:t>
            </a:r>
            <a:r>
              <a:rPr lang="hu-HU" sz="1400" b="1" dirty="0" smtClean="0">
                <a:solidFill>
                  <a:srgbClr val="FF0000"/>
                </a:solidFill>
              </a:rPr>
              <a:t> in </a:t>
            </a:r>
            <a:r>
              <a:rPr lang="hu-HU" sz="1400" b="1" dirty="0" err="1" smtClean="0">
                <a:solidFill>
                  <a:srgbClr val="FF0000"/>
                </a:solidFill>
              </a:rPr>
              <a:t>the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result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column</a:t>
            </a:r>
            <a:r>
              <a:rPr lang="hu-HU" sz="1400" b="1" dirty="0" smtClean="0">
                <a:solidFill>
                  <a:srgbClr val="FF0000"/>
                </a:solidFill>
              </a:rPr>
              <a:t>, </a:t>
            </a:r>
            <a:r>
              <a:rPr lang="hu-HU" sz="1400" b="1" dirty="0" err="1" smtClean="0">
                <a:solidFill>
                  <a:srgbClr val="FF0000"/>
                </a:solidFill>
              </a:rPr>
              <a:t>your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thesis</a:t>
            </a:r>
            <a:r>
              <a:rPr lang="hu-HU" sz="1400" b="1" dirty="0" smtClean="0">
                <a:solidFill>
                  <a:srgbClr val="FF0000"/>
                </a:solidFill>
              </a:rPr>
              <a:t> has </a:t>
            </a:r>
            <a:r>
              <a:rPr lang="hu-HU" sz="1400" b="1" dirty="0" err="1" smtClean="0">
                <a:solidFill>
                  <a:srgbClr val="FF0000"/>
                </a:solidFill>
              </a:rPr>
              <a:t>been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accepted</a:t>
            </a:r>
            <a:r>
              <a:rPr lang="hu-HU" sz="1400" b="1" dirty="0" smtClean="0">
                <a:solidFill>
                  <a:srgbClr val="FF0000"/>
                </a:solidFill>
              </a:rPr>
              <a:t>. In </a:t>
            </a:r>
            <a:r>
              <a:rPr lang="hu-HU" sz="1400" b="1" dirty="0" err="1" smtClean="0">
                <a:solidFill>
                  <a:srgbClr val="FF0000"/>
                </a:solidFill>
              </a:rPr>
              <a:t>case</a:t>
            </a:r>
            <a:r>
              <a:rPr lang="hu-HU" sz="1400" b="1" dirty="0" smtClean="0">
                <a:solidFill>
                  <a:srgbClr val="FF0000"/>
                </a:solidFill>
              </a:rPr>
              <a:t> of a </a:t>
            </a:r>
            <a:r>
              <a:rPr lang="hu-HU" sz="1400" b="1" dirty="0" err="1" smtClean="0">
                <a:solidFill>
                  <a:srgbClr val="FF0000"/>
                </a:solidFill>
              </a:rPr>
              <a:t>red</a:t>
            </a:r>
            <a:r>
              <a:rPr lang="hu-HU" sz="1400" b="1" dirty="0" smtClean="0">
                <a:solidFill>
                  <a:srgbClr val="FF0000"/>
                </a:solidFill>
              </a:rPr>
              <a:t> x, </a:t>
            </a:r>
            <a:r>
              <a:rPr lang="hu-HU" sz="1400" b="1" dirty="0" err="1" smtClean="0">
                <a:solidFill>
                  <a:srgbClr val="FF0000"/>
                </a:solidFill>
              </a:rPr>
              <a:t>your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thesis</a:t>
            </a:r>
            <a:r>
              <a:rPr lang="hu-HU" sz="1400" b="1" dirty="0" smtClean="0">
                <a:solidFill>
                  <a:srgbClr val="FF0000"/>
                </a:solidFill>
              </a:rPr>
              <a:t> has </a:t>
            </a:r>
            <a:r>
              <a:rPr lang="hu-HU" sz="1400" b="1" dirty="0" err="1" smtClean="0">
                <a:solidFill>
                  <a:srgbClr val="FF0000"/>
                </a:solidFill>
              </a:rPr>
              <a:t>been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rejected</a:t>
            </a:r>
            <a:r>
              <a:rPr lang="hu-HU" sz="1400" b="1" dirty="0" smtClean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7650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0058400" y="121920"/>
            <a:ext cx="2044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FF0000"/>
                </a:solidFill>
              </a:rPr>
              <a:t>In </a:t>
            </a:r>
            <a:r>
              <a:rPr lang="hu-HU" sz="1400" b="1" dirty="0" err="1" smtClean="0">
                <a:solidFill>
                  <a:srgbClr val="FF0000"/>
                </a:solidFill>
              </a:rPr>
              <a:t>case</a:t>
            </a:r>
            <a:r>
              <a:rPr lang="hu-HU" sz="1400" b="1" dirty="0" smtClean="0">
                <a:solidFill>
                  <a:srgbClr val="FF0000"/>
                </a:solidFill>
              </a:rPr>
              <a:t> of an </a:t>
            </a:r>
            <a:r>
              <a:rPr lang="hu-HU" sz="1400" b="1" dirty="0" err="1" smtClean="0">
                <a:solidFill>
                  <a:srgbClr val="FF0000"/>
                </a:solidFill>
              </a:rPr>
              <a:t>accepted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thesis</a:t>
            </a:r>
            <a:r>
              <a:rPr lang="hu-HU" sz="1400" b="1" dirty="0" smtClean="0">
                <a:solidFill>
                  <a:srgbClr val="FF0000"/>
                </a:solidFill>
              </a:rPr>
              <a:t>,  </a:t>
            </a:r>
            <a:r>
              <a:rPr lang="hu-HU" sz="1400" b="1" dirty="0" err="1" smtClean="0">
                <a:solidFill>
                  <a:srgbClr val="FF0000"/>
                </a:solidFill>
              </a:rPr>
              <a:t>your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thesis</a:t>
            </a:r>
            <a:r>
              <a:rPr lang="hu-HU" sz="1400" b="1" dirty="0" smtClean="0">
                <a:solidFill>
                  <a:srgbClr val="FF0000"/>
                </a:solidFill>
              </a:rPr>
              <a:t> is </a:t>
            </a:r>
            <a:r>
              <a:rPr lang="hu-HU" sz="1400" b="1" dirty="0" err="1" smtClean="0">
                <a:solidFill>
                  <a:srgbClr val="FF0000"/>
                </a:solidFill>
              </a:rPr>
              <a:t>ready</a:t>
            </a:r>
            <a:r>
              <a:rPr lang="hu-HU" sz="1400" b="1" dirty="0">
                <a:solidFill>
                  <a:srgbClr val="FF0000"/>
                </a:solidFill>
              </a:rPr>
              <a:t> </a:t>
            </a:r>
            <a:r>
              <a:rPr lang="hu-HU" sz="1400" b="1" dirty="0" smtClean="0">
                <a:solidFill>
                  <a:srgbClr val="FF0000"/>
                </a:solidFill>
              </a:rPr>
              <a:t>in </a:t>
            </a:r>
            <a:r>
              <a:rPr lang="hu-HU" sz="1400" b="1" dirty="0" err="1" smtClean="0">
                <a:solidFill>
                  <a:srgbClr val="FF0000"/>
                </a:solidFill>
              </a:rPr>
              <a:t>the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relevant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section</a:t>
            </a:r>
            <a:r>
              <a:rPr lang="hu-HU" sz="1400" b="1" dirty="0" smtClean="0">
                <a:solidFill>
                  <a:srgbClr val="FF0000"/>
                </a:solidFill>
              </a:rPr>
              <a:t>. 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7" y="694443"/>
            <a:ext cx="9841182" cy="448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41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3403</TotalTime>
  <Words>164</Words>
  <Application>Microsoft Office PowerPoint</Application>
  <PresentationFormat>Szélesvásznú</PresentationFormat>
  <Paragraphs>11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Office-téma</vt:lpstr>
      <vt:lpstr>Studies -&gt; Degree thesis/Thesis application</vt:lpstr>
      <vt:lpstr>Thesis application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Tanulmányok -&gt; Szakdolgozat/Szakdolgozat jelentkezés menüpont</dc:title>
  <dc:creator>User</dc:creator>
  <cp:lastModifiedBy>EKE</cp:lastModifiedBy>
  <cp:revision>18</cp:revision>
  <dcterms:created xsi:type="dcterms:W3CDTF">2018-01-09T08:58:50Z</dcterms:created>
  <dcterms:modified xsi:type="dcterms:W3CDTF">2019-10-30T14:49:26Z</dcterms:modified>
</cp:coreProperties>
</file>